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26.11.2016</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26.11.2016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26.11.2016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26.11.2016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26.11.2016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26.11.2016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26.11.2016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26.11.2016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26.11.2016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26.11.2016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26.11.2016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26.11.2016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wedge/>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User\Desktop\1251bf97f0d6c06b573fac914820c7f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1043608" y="1628800"/>
            <a:ext cx="7704856" cy="2232248"/>
          </a:xfrm>
        </p:spPr>
        <p:txBody>
          <a:bodyPr>
            <a:normAutofit/>
          </a:bodyPr>
          <a:lstStyle/>
          <a:p>
            <a:pPr algn="ctr"/>
            <a:r>
              <a:rPr lang="ru-RU" sz="6000" b="1" cap="all" dirty="0" smtClean="0">
                <a:ln w="9000" cmpd="sng">
                  <a:solidFill>
                    <a:schemeClr val="bg1"/>
                  </a:solidFill>
                  <a:prstDash val="solid"/>
                </a:ln>
                <a:solidFill>
                  <a:srgbClr val="FF0000"/>
                </a:solidFill>
                <a:effectLst>
                  <a:outerShdw blurRad="60007" dist="310007" dir="7680000" sy="30000" kx="1300200" algn="ctr" rotWithShape="0">
                    <a:prstClr val="black">
                      <a:alpha val="32000"/>
                    </a:prstClr>
                  </a:outerShdw>
                  <a:reflection blurRad="12700" stA="28000" endPos="45000" dist="1000" dir="5400000" sy="-100000" algn="bl" rotWithShape="0"/>
                </a:effectLst>
              </a:rPr>
              <a:t> </a:t>
            </a:r>
            <a:r>
              <a:rPr lang="en-US" sz="6000" b="1" cap="all" dirty="0" smtClean="0">
                <a:ln w="9000" cmpd="sng">
                  <a:solidFill>
                    <a:schemeClr val="bg1"/>
                  </a:solidFill>
                  <a:prstDash val="solid"/>
                </a:ln>
                <a:solidFill>
                  <a:srgbClr val="FF0000"/>
                </a:solidFill>
                <a:effectLst>
                  <a:outerShdw blurRad="60007" dist="310007" dir="7680000" sy="30000" kx="1300200" algn="ctr" rotWithShape="0">
                    <a:prstClr val="black">
                      <a:alpha val="32000"/>
                    </a:prstClr>
                  </a:outerShdw>
                  <a:reflection blurRad="12700" stA="28000" endPos="45000" dist="1000" dir="5400000" sy="-100000" algn="bl" rotWithShape="0"/>
                </a:effectLst>
              </a:rPr>
              <a:t>Decorative painting</a:t>
            </a:r>
            <a:endParaRPr lang="ru-RU" sz="6000" b="1" cap="all" dirty="0">
              <a:ln w="9000" cmpd="sng">
                <a:solidFill>
                  <a:schemeClr val="bg1"/>
                </a:solidFill>
                <a:prstDash val="solid"/>
              </a:ln>
              <a:solidFill>
                <a:srgbClr val="FF0000"/>
              </a:solidFill>
              <a:effectLst>
                <a:outerShdw blurRad="60007" dist="310007" dir="7680000" sy="30000" kx="1300200" algn="ctr" rotWithShape="0">
                  <a:prstClr val="black">
                    <a:alpha val="32000"/>
                  </a:prstClr>
                </a:outerShdw>
                <a:reflection blurRad="12700" stA="28000" endPos="45000" dist="1000" dir="5400000" sy="-100000" algn="bl" rotWithShape="0"/>
              </a:effectLst>
            </a:endParaRPr>
          </a:p>
        </p:txBody>
      </p:sp>
      <p:sp>
        <p:nvSpPr>
          <p:cNvPr id="3" name="Подзаголовок 2"/>
          <p:cNvSpPr>
            <a:spLocks noGrp="1"/>
          </p:cNvSpPr>
          <p:nvPr>
            <p:ph type="subTitle" idx="1"/>
          </p:nvPr>
        </p:nvSpPr>
        <p:spPr>
          <a:xfrm>
            <a:off x="3563888" y="5445224"/>
            <a:ext cx="5392688" cy="1176536"/>
          </a:xfrm>
          <a:noFill/>
          <a:ln>
            <a:noFill/>
          </a:ln>
        </p:spPr>
        <p:txBody>
          <a:bodyPr>
            <a:normAutofit/>
          </a:bodyPr>
          <a:lstStyle/>
          <a:p>
            <a:r>
              <a:rPr lang="en-US" sz="2000" b="1" dirty="0" smtClean="0">
                <a:ln>
                  <a:solidFill>
                    <a:srgbClr val="FF0000"/>
                  </a:solidFill>
                </a:ln>
                <a:solidFill>
                  <a:srgbClr val="FF0000"/>
                </a:solidFill>
              </a:rPr>
              <a:t>By  Lysenko </a:t>
            </a:r>
            <a:r>
              <a:rPr lang="en-US" sz="2000" b="1" dirty="0" err="1" smtClean="0">
                <a:ln>
                  <a:solidFill>
                    <a:srgbClr val="FF0000"/>
                  </a:solidFill>
                </a:ln>
                <a:solidFill>
                  <a:srgbClr val="FF0000"/>
                </a:solidFill>
              </a:rPr>
              <a:t>Rinata</a:t>
            </a:r>
            <a:r>
              <a:rPr lang="en-US" sz="2000" b="1" smtClean="0">
                <a:ln>
                  <a:solidFill>
                    <a:srgbClr val="FF0000"/>
                  </a:solidFill>
                </a:ln>
                <a:solidFill>
                  <a:srgbClr val="FF0000"/>
                </a:solidFill>
              </a:rPr>
              <a:t> and</a:t>
            </a:r>
          </a:p>
          <a:p>
            <a:r>
              <a:rPr lang="en-US" sz="2000" b="1" smtClean="0">
                <a:ln>
                  <a:solidFill>
                    <a:srgbClr val="FF0000"/>
                  </a:solidFill>
                </a:ln>
                <a:solidFill>
                  <a:srgbClr val="FF0000"/>
                </a:solidFill>
              </a:rPr>
              <a:t> </a:t>
            </a:r>
            <a:r>
              <a:rPr lang="en-US" sz="2000" b="1" dirty="0" err="1" smtClean="0">
                <a:ln>
                  <a:solidFill>
                    <a:srgbClr val="FF0000"/>
                  </a:solidFill>
                </a:ln>
                <a:solidFill>
                  <a:srgbClr val="FF0000"/>
                </a:solidFill>
              </a:rPr>
              <a:t>Kirillova</a:t>
            </a:r>
            <a:r>
              <a:rPr lang="en-US" sz="2000" b="1" dirty="0" smtClean="0">
                <a:ln>
                  <a:solidFill>
                    <a:srgbClr val="FF0000"/>
                  </a:solidFill>
                </a:ln>
                <a:solidFill>
                  <a:srgbClr val="FF0000"/>
                </a:solidFill>
              </a:rPr>
              <a:t> </a:t>
            </a:r>
            <a:r>
              <a:rPr lang="en-US" sz="2000" b="1" dirty="0" err="1" smtClean="0">
                <a:ln>
                  <a:solidFill>
                    <a:srgbClr val="FF0000"/>
                  </a:solidFill>
                </a:ln>
                <a:solidFill>
                  <a:srgbClr val="FF0000"/>
                </a:solidFill>
              </a:rPr>
              <a:t>Milena</a:t>
            </a:r>
            <a:r>
              <a:rPr lang="en-US" sz="2000" b="1" dirty="0" smtClean="0">
                <a:ln>
                  <a:solidFill>
                    <a:srgbClr val="FF0000"/>
                  </a:solidFill>
                </a:ln>
                <a:solidFill>
                  <a:srgbClr val="FF0000"/>
                </a:solidFill>
              </a:rPr>
              <a:t> </a:t>
            </a:r>
            <a:endParaRPr lang="ru-RU" sz="2000" b="1" dirty="0">
              <a:ln>
                <a:solidFill>
                  <a:srgbClr val="FF0000"/>
                </a:solidFill>
              </a:ln>
              <a:solidFill>
                <a:srgbClr val="FF0000"/>
              </a:solidFill>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404664"/>
            <a:ext cx="7498080" cy="1143000"/>
          </a:xfrm>
        </p:spPr>
        <p:txBody>
          <a:bodyPr>
            <a:noAutofit/>
          </a:bodyPr>
          <a:lstStyle/>
          <a:p>
            <a:r>
              <a:rPr lang="en-US" sz="2000" b="1" dirty="0" smtClean="0">
                <a:latin typeface="Times New Roman" pitchFamily="18" charset="0"/>
                <a:cs typeface="Times New Roman" pitchFamily="18" charset="0"/>
              </a:rPr>
              <a:t>Decorative painting </a:t>
            </a:r>
            <a:r>
              <a:rPr lang="en-US" sz="2000" dirty="0" smtClean="0">
                <a:latin typeface="Times New Roman" pitchFamily="18" charset="0"/>
                <a:cs typeface="Times New Roman" pitchFamily="18" charset="0"/>
              </a:rPr>
              <a:t>- is the art of decorating with paints and brush of any surface. The art of painting is to be distinguished from the painting. The painting should be considered as one of the most popular types of arts and crafts. In Russian folklore there are many varieties of this type of arts and crafts.</a:t>
            </a:r>
            <a:endParaRPr lang="ru-RU" sz="2000" dirty="0">
              <a:latin typeface="Times New Roman" pitchFamily="18" charset="0"/>
              <a:cs typeface="Times New Roman" pitchFamily="18" charset="0"/>
            </a:endParaRPr>
          </a:p>
        </p:txBody>
      </p:sp>
      <p:sp>
        <p:nvSpPr>
          <p:cNvPr id="7" name="Содержимое 6"/>
          <p:cNvSpPr>
            <a:spLocks noGrp="1"/>
          </p:cNvSpPr>
          <p:nvPr>
            <p:ph idx="1"/>
          </p:nvPr>
        </p:nvSpPr>
        <p:spPr>
          <a:xfrm>
            <a:off x="1435608" y="2276872"/>
            <a:ext cx="7168840" cy="3971528"/>
          </a:xfrm>
        </p:spPr>
        <p:txBody>
          <a:bodyPr/>
          <a:lstStyle/>
          <a:p>
            <a:endParaRPr lang="ru-RU" dirty="0"/>
          </a:p>
        </p:txBody>
      </p:sp>
      <p:pic>
        <p:nvPicPr>
          <p:cNvPr id="2053" name="Picture 5" descr="C:\Users\User\Desktop\2807.jpg"/>
          <p:cNvPicPr>
            <a:picLocks noChangeAspect="1" noChangeArrowheads="1"/>
          </p:cNvPicPr>
          <p:nvPr/>
        </p:nvPicPr>
        <p:blipFill>
          <a:blip r:embed="rId2" cstate="print"/>
          <a:srcRect/>
          <a:stretch>
            <a:fillRect/>
          </a:stretch>
        </p:blipFill>
        <p:spPr bwMode="auto">
          <a:xfrm>
            <a:off x="1259631" y="1988840"/>
            <a:ext cx="7418969" cy="4464496"/>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nodeType="clickEffect">
                                  <p:stCondLst>
                                    <p:cond delay="0"/>
                                  </p:stCondLst>
                                  <p:childTnLst>
                                    <p:set>
                                      <p:cBhvr>
                                        <p:cTn id="15" dur="1" fill="hold">
                                          <p:stCondLst>
                                            <p:cond delay="0"/>
                                          </p:stCondLst>
                                        </p:cTn>
                                        <p:tgtEl>
                                          <p:spTgt spid="2053"/>
                                        </p:tgtEl>
                                        <p:attrNameLst>
                                          <p:attrName>style.visibility</p:attrName>
                                        </p:attrNameLst>
                                      </p:cBhvr>
                                      <p:to>
                                        <p:strVal val="visible"/>
                                      </p:to>
                                    </p:set>
                                    <p:animEffect transition="in" filter="box(in)">
                                      <p:cBhvr>
                                        <p:cTn id="16"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 </a:t>
            </a:r>
            <a:r>
              <a:rPr lang="en-US" dirty="0" smtClean="0"/>
              <a:t>Decorative painting is:</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1403648" y="1484784"/>
            <a:ext cx="7498080" cy="4800600"/>
          </a:xfrm>
        </p:spPr>
        <p:txBody>
          <a:bodyPr/>
          <a:lstStyle/>
          <a:p>
            <a:r>
              <a:rPr lang="en-US" sz="2000" b="1" dirty="0" err="1" smtClean="0">
                <a:latin typeface="Times New Roman" pitchFamily="18" charset="0"/>
                <a:cs typeface="Times New Roman" pitchFamily="18" charset="0"/>
              </a:rPr>
              <a:t>Mezen</a:t>
            </a:r>
            <a:r>
              <a:rPr lang="en-US" sz="2000" b="1" dirty="0" smtClean="0">
                <a:latin typeface="Times New Roman" pitchFamily="18" charset="0"/>
                <a:cs typeface="Times New Roman" pitchFamily="18" charset="0"/>
              </a:rPr>
              <a:t> painting</a:t>
            </a:r>
            <a:endParaRPr lang="ru-RU" sz="2000" b="1" dirty="0" smtClean="0">
              <a:latin typeface="Times New Roman" pitchFamily="18" charset="0"/>
              <a:cs typeface="Times New Roman" pitchFamily="18" charset="0"/>
            </a:endParaRPr>
          </a:p>
          <a:p>
            <a:r>
              <a:rPr lang="en-US" sz="2000" b="1" dirty="0" err="1" smtClean="0">
                <a:latin typeface="Times New Roman" pitchFamily="18" charset="0"/>
                <a:cs typeface="Times New Roman" pitchFamily="18" charset="0"/>
              </a:rPr>
              <a:t>Petrikov</a:t>
            </a:r>
            <a:r>
              <a:rPr lang="en-US" sz="2000" b="1" dirty="0" smtClean="0">
                <a:latin typeface="Times New Roman" pitchFamily="18" charset="0"/>
                <a:cs typeface="Times New Roman" pitchFamily="18" charset="0"/>
              </a:rPr>
              <a:t> painting</a:t>
            </a:r>
            <a:endParaRPr lang="ru-RU" sz="2000" b="1" dirty="0" smtClean="0">
              <a:latin typeface="Times New Roman" pitchFamily="18" charset="0"/>
              <a:cs typeface="Times New Roman" pitchFamily="18" charset="0"/>
            </a:endParaRPr>
          </a:p>
          <a:p>
            <a:r>
              <a:rPr lang="en-US" sz="2000" b="1" dirty="0" err="1" smtClean="0">
                <a:latin typeface="Times New Roman" pitchFamily="18" charset="0"/>
                <a:cs typeface="Times New Roman" pitchFamily="18" charset="0"/>
              </a:rPr>
              <a:t>Gzhel</a:t>
            </a:r>
            <a:endParaRPr lang="ru-RU" sz="2000" b="1" dirty="0" smtClean="0">
              <a:latin typeface="Times New Roman" pitchFamily="18" charset="0"/>
              <a:cs typeface="Times New Roman" pitchFamily="18" charset="0"/>
            </a:endParaRPr>
          </a:p>
          <a:p>
            <a:r>
              <a:rPr lang="en-US" sz="2000" b="1" dirty="0" err="1" smtClean="0">
                <a:latin typeface="Times New Roman" pitchFamily="18" charset="0"/>
                <a:cs typeface="Times New Roman" pitchFamily="18" charset="0"/>
              </a:rPr>
              <a:t>Gorodets</a:t>
            </a:r>
            <a:r>
              <a:rPr lang="en-US" sz="2000" b="1" dirty="0" smtClean="0">
                <a:latin typeface="Times New Roman" pitchFamily="18" charset="0"/>
                <a:cs typeface="Times New Roman" pitchFamily="18" charset="0"/>
              </a:rPr>
              <a:t> painting</a:t>
            </a:r>
            <a:endParaRPr lang="ru-RU" sz="2000" b="1" dirty="0" smtClean="0">
              <a:latin typeface="Times New Roman" pitchFamily="18" charset="0"/>
              <a:cs typeface="Times New Roman" pitchFamily="18" charset="0"/>
            </a:endParaRPr>
          </a:p>
          <a:p>
            <a:endParaRPr lang="ru-RU" sz="2000" b="1" dirty="0" smtClean="0"/>
          </a:p>
          <a:p>
            <a:r>
              <a:rPr lang="en-US" sz="2000" b="1" dirty="0" err="1" smtClean="0">
                <a:latin typeface="Times New Roman" pitchFamily="18" charset="0"/>
                <a:cs typeface="Times New Roman" pitchFamily="18" charset="0"/>
              </a:rPr>
              <a:t>Khokhloma</a:t>
            </a:r>
            <a:endParaRPr lang="ru-RU" sz="2000" b="1" dirty="0" smtClean="0">
              <a:latin typeface="Times New Roman" pitchFamily="18" charset="0"/>
              <a:cs typeface="Times New Roman" pitchFamily="18" charset="0"/>
            </a:endParaRPr>
          </a:p>
          <a:p>
            <a:r>
              <a:rPr lang="en-US" sz="2000" b="1" dirty="0" err="1" smtClean="0">
                <a:latin typeface="Times New Roman" pitchFamily="18" charset="0"/>
                <a:cs typeface="Times New Roman" pitchFamily="18" charset="0"/>
              </a:rPr>
              <a:t>Zhostovo</a:t>
            </a:r>
            <a:r>
              <a:rPr lang="en-US" sz="2000" b="1" dirty="0" smtClean="0">
                <a:latin typeface="Times New Roman" pitchFamily="18" charset="0"/>
                <a:cs typeface="Times New Roman" pitchFamily="18" charset="0"/>
              </a:rPr>
              <a:t> painting</a:t>
            </a:r>
            <a:endParaRPr lang="ru-RU" sz="2000" b="1" dirty="0" smtClean="0">
              <a:latin typeface="Times New Roman" pitchFamily="18" charset="0"/>
              <a:cs typeface="Times New Roman" pitchFamily="18" charset="0"/>
            </a:endParaRPr>
          </a:p>
          <a:p>
            <a:endParaRPr lang="ru-RU" sz="2000" dirty="0"/>
          </a:p>
        </p:txBody>
      </p:sp>
      <p:pic>
        <p:nvPicPr>
          <p:cNvPr id="3074" name="Picture 2" descr="C:\Users\User\Desktop\1280px-Vologda_PTO_museum_74.jpg"/>
          <p:cNvPicPr>
            <a:picLocks noChangeAspect="1" noChangeArrowheads="1"/>
          </p:cNvPicPr>
          <p:nvPr/>
        </p:nvPicPr>
        <p:blipFill>
          <a:blip r:embed="rId2" cstate="print"/>
          <a:srcRect/>
          <a:stretch>
            <a:fillRect/>
          </a:stretch>
        </p:blipFill>
        <p:spPr bwMode="auto">
          <a:xfrm>
            <a:off x="4860032" y="1340768"/>
            <a:ext cx="3168352" cy="2160240"/>
          </a:xfrm>
          <a:prstGeom prst="rect">
            <a:avLst/>
          </a:prstGeom>
          <a:noFill/>
        </p:spPr>
      </p:pic>
      <p:pic>
        <p:nvPicPr>
          <p:cNvPr id="3075" name="Picture 3" descr="C:\Users\User\Desktop\Таріль_дерев'яна_-Серпень-.jpg"/>
          <p:cNvPicPr>
            <a:picLocks noChangeAspect="1" noChangeArrowheads="1"/>
          </p:cNvPicPr>
          <p:nvPr/>
        </p:nvPicPr>
        <p:blipFill>
          <a:blip r:embed="rId3" cstate="print"/>
          <a:srcRect/>
          <a:stretch>
            <a:fillRect/>
          </a:stretch>
        </p:blipFill>
        <p:spPr bwMode="auto">
          <a:xfrm>
            <a:off x="4932040" y="1772816"/>
            <a:ext cx="3048000" cy="2773363"/>
          </a:xfrm>
          <a:prstGeom prst="rect">
            <a:avLst/>
          </a:prstGeom>
          <a:noFill/>
        </p:spPr>
      </p:pic>
      <p:pic>
        <p:nvPicPr>
          <p:cNvPr id="3076" name="Picture 4" descr="C:\Users\User\Desktop\gzhel21.jpg"/>
          <p:cNvPicPr>
            <a:picLocks noChangeAspect="1" noChangeArrowheads="1"/>
          </p:cNvPicPr>
          <p:nvPr/>
        </p:nvPicPr>
        <p:blipFill>
          <a:blip r:embed="rId4" cstate="print"/>
          <a:srcRect/>
          <a:stretch>
            <a:fillRect/>
          </a:stretch>
        </p:blipFill>
        <p:spPr bwMode="auto">
          <a:xfrm>
            <a:off x="4355976" y="2204864"/>
            <a:ext cx="4324350" cy="2781300"/>
          </a:xfrm>
          <a:prstGeom prst="rect">
            <a:avLst/>
          </a:prstGeom>
          <a:noFill/>
        </p:spPr>
      </p:pic>
      <p:pic>
        <p:nvPicPr>
          <p:cNvPr id="3077" name="Picture 5" descr="C:\Users\User\Desktop\1024px-Gorodetskaya_rospis_01.jpg"/>
          <p:cNvPicPr>
            <a:picLocks noChangeAspect="1" noChangeArrowheads="1"/>
          </p:cNvPicPr>
          <p:nvPr/>
        </p:nvPicPr>
        <p:blipFill>
          <a:blip r:embed="rId5" cstate="print"/>
          <a:srcRect/>
          <a:stretch>
            <a:fillRect/>
          </a:stretch>
        </p:blipFill>
        <p:spPr bwMode="auto">
          <a:xfrm>
            <a:off x="4499992" y="2924944"/>
            <a:ext cx="4410150" cy="3302000"/>
          </a:xfrm>
          <a:prstGeom prst="rect">
            <a:avLst/>
          </a:prstGeom>
          <a:noFill/>
        </p:spPr>
      </p:pic>
      <p:pic>
        <p:nvPicPr>
          <p:cNvPr id="3078" name="Picture 6" descr="C:\Users\User\Desktop\1024px-Khokhloma_Hochloma_20090814_01.JPG"/>
          <p:cNvPicPr>
            <a:picLocks noChangeAspect="1" noChangeArrowheads="1"/>
          </p:cNvPicPr>
          <p:nvPr/>
        </p:nvPicPr>
        <p:blipFill>
          <a:blip r:embed="rId6" cstate="print"/>
          <a:srcRect/>
          <a:stretch>
            <a:fillRect/>
          </a:stretch>
        </p:blipFill>
        <p:spPr bwMode="auto">
          <a:xfrm>
            <a:off x="4211960" y="2924944"/>
            <a:ext cx="4752528" cy="3456384"/>
          </a:xfrm>
          <a:prstGeom prst="rect">
            <a:avLst/>
          </a:prstGeom>
          <a:noFill/>
        </p:spPr>
      </p:pic>
      <p:pic>
        <p:nvPicPr>
          <p:cNvPr id="3079" name="Picture 7" descr="C:\Users\User\Desktop\1024px-Жостовский_поднос.jpg"/>
          <p:cNvPicPr>
            <a:picLocks noChangeAspect="1" noChangeArrowheads="1"/>
          </p:cNvPicPr>
          <p:nvPr/>
        </p:nvPicPr>
        <p:blipFill>
          <a:blip r:embed="rId7" cstate="print"/>
          <a:srcRect/>
          <a:stretch>
            <a:fillRect/>
          </a:stretch>
        </p:blipFill>
        <p:spPr bwMode="auto">
          <a:xfrm>
            <a:off x="3563888" y="2780928"/>
            <a:ext cx="4786146" cy="3799939"/>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 calcmode="lin" valueType="num">
                                      <p:cBhvr>
                                        <p:cTn id="19" dur="500" decel="50000" fill="hold">
                                          <p:stCondLst>
                                            <p:cond delay="0"/>
                                          </p:stCondLst>
                                        </p:cTn>
                                        <p:tgtEl>
                                          <p:spTgt spid="307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07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074"/>
                                        </p:tgtEl>
                                        <p:attrNameLst>
                                          <p:attrName>ppt_w</p:attrName>
                                        </p:attrNameLst>
                                      </p:cBhvr>
                                      <p:tavLst>
                                        <p:tav tm="0">
                                          <p:val>
                                            <p:strVal val="#ppt_w*.05"/>
                                          </p:val>
                                        </p:tav>
                                        <p:tav tm="100000">
                                          <p:val>
                                            <p:strVal val="#ppt_w"/>
                                          </p:val>
                                        </p:tav>
                                      </p:tavLst>
                                    </p:anim>
                                    <p:anim calcmode="lin" valueType="num">
                                      <p:cBhvr>
                                        <p:cTn id="22" dur="1000" fill="hold"/>
                                        <p:tgtEl>
                                          <p:spTgt spid="307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07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07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07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074"/>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075"/>
                                        </p:tgtEl>
                                        <p:attrNameLst>
                                          <p:attrName>style.visibility</p:attrName>
                                        </p:attrNameLst>
                                      </p:cBhvr>
                                      <p:to>
                                        <p:strVal val="visible"/>
                                      </p:to>
                                    </p:set>
                                    <p:anim calcmode="lin" valueType="num">
                                      <p:cBhvr>
                                        <p:cTn id="43" dur="500" decel="50000" fill="hold">
                                          <p:stCondLst>
                                            <p:cond delay="0"/>
                                          </p:stCondLst>
                                        </p:cTn>
                                        <p:tgtEl>
                                          <p:spTgt spid="3075"/>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075"/>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075"/>
                                        </p:tgtEl>
                                        <p:attrNameLst>
                                          <p:attrName>ppt_w</p:attrName>
                                        </p:attrNameLst>
                                      </p:cBhvr>
                                      <p:tavLst>
                                        <p:tav tm="0">
                                          <p:val>
                                            <p:strVal val="#ppt_w*.05"/>
                                          </p:val>
                                        </p:tav>
                                        <p:tav tm="100000">
                                          <p:val>
                                            <p:strVal val="#ppt_w"/>
                                          </p:val>
                                        </p:tav>
                                      </p:tavLst>
                                    </p:anim>
                                    <p:anim calcmode="lin" valueType="num">
                                      <p:cBhvr>
                                        <p:cTn id="46" dur="1000" fill="hold"/>
                                        <p:tgtEl>
                                          <p:spTgt spid="3075"/>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075"/>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075"/>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075"/>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075"/>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3">
                                            <p:txEl>
                                              <p:pRg st="2" end="2"/>
                                            </p:txEl>
                                          </p:spTgt>
                                        </p:tgtEl>
                                        <p:attrNameLst>
                                          <p:attrName>style.visibility</p:attrName>
                                        </p:attrNameLst>
                                      </p:cBhvr>
                                      <p:to>
                                        <p:strVal val="visible"/>
                                      </p:to>
                                    </p:set>
                                    <p:anim calcmode="lin" valueType="num">
                                      <p:cBhvr>
                                        <p:cTn id="55"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3076"/>
                                        </p:tgtEl>
                                        <p:attrNameLst>
                                          <p:attrName>style.visibility</p:attrName>
                                        </p:attrNameLst>
                                      </p:cBhvr>
                                      <p:to>
                                        <p:strVal val="visible"/>
                                      </p:to>
                                    </p:set>
                                    <p:anim calcmode="lin" valueType="num">
                                      <p:cBhvr>
                                        <p:cTn id="67" dur="500" decel="50000" fill="hold">
                                          <p:stCondLst>
                                            <p:cond delay="0"/>
                                          </p:stCondLst>
                                        </p:cTn>
                                        <p:tgtEl>
                                          <p:spTgt spid="3076"/>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3076"/>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3076"/>
                                        </p:tgtEl>
                                        <p:attrNameLst>
                                          <p:attrName>ppt_w</p:attrName>
                                        </p:attrNameLst>
                                      </p:cBhvr>
                                      <p:tavLst>
                                        <p:tav tm="0">
                                          <p:val>
                                            <p:strVal val="#ppt_w*.05"/>
                                          </p:val>
                                        </p:tav>
                                        <p:tav tm="100000">
                                          <p:val>
                                            <p:strVal val="#ppt_w"/>
                                          </p:val>
                                        </p:tav>
                                      </p:tavLst>
                                    </p:anim>
                                    <p:anim calcmode="lin" valueType="num">
                                      <p:cBhvr>
                                        <p:cTn id="70" dur="1000" fill="hold"/>
                                        <p:tgtEl>
                                          <p:spTgt spid="3076"/>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3076"/>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3076"/>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3076"/>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3076"/>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ntr" presetSubtype="0" fill="hold" nodeType="clickEffect">
                                  <p:stCondLst>
                                    <p:cond delay="0"/>
                                  </p:stCondLst>
                                  <p:childTnLst>
                                    <p:set>
                                      <p:cBhvr>
                                        <p:cTn id="78" dur="1" fill="hold">
                                          <p:stCondLst>
                                            <p:cond delay="0"/>
                                          </p:stCondLst>
                                        </p:cTn>
                                        <p:tgtEl>
                                          <p:spTgt spid="3">
                                            <p:txEl>
                                              <p:pRg st="3" end="3"/>
                                            </p:txEl>
                                          </p:spTgt>
                                        </p:tgtEl>
                                        <p:attrNameLst>
                                          <p:attrName>style.visibility</p:attrName>
                                        </p:attrNameLst>
                                      </p:cBhvr>
                                      <p:to>
                                        <p:strVal val="visible"/>
                                      </p:to>
                                    </p:set>
                                    <p:anim calcmode="lin" valueType="num">
                                      <p:cBhvr>
                                        <p:cTn id="79"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82"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3">
                                            <p:txEl>
                                              <p:pRg st="3" end="3"/>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25" presetClass="entr" presetSubtype="0" fill="hold" nodeType="clickEffect">
                                  <p:stCondLst>
                                    <p:cond delay="0"/>
                                  </p:stCondLst>
                                  <p:childTnLst>
                                    <p:set>
                                      <p:cBhvr>
                                        <p:cTn id="90" dur="1" fill="hold">
                                          <p:stCondLst>
                                            <p:cond delay="0"/>
                                          </p:stCondLst>
                                        </p:cTn>
                                        <p:tgtEl>
                                          <p:spTgt spid="3077"/>
                                        </p:tgtEl>
                                        <p:attrNameLst>
                                          <p:attrName>style.visibility</p:attrName>
                                        </p:attrNameLst>
                                      </p:cBhvr>
                                      <p:to>
                                        <p:strVal val="visible"/>
                                      </p:to>
                                    </p:set>
                                    <p:anim calcmode="lin" valueType="num">
                                      <p:cBhvr>
                                        <p:cTn id="91" dur="500" decel="50000" fill="hold">
                                          <p:stCondLst>
                                            <p:cond delay="0"/>
                                          </p:stCondLst>
                                        </p:cTn>
                                        <p:tgtEl>
                                          <p:spTgt spid="3077"/>
                                        </p:tgtEl>
                                        <p:attrNameLst>
                                          <p:attrName>style.rotation</p:attrName>
                                        </p:attrNameLst>
                                      </p:cBhvr>
                                      <p:tavLst>
                                        <p:tav tm="0">
                                          <p:val>
                                            <p:fltVal val="-90"/>
                                          </p:val>
                                        </p:tav>
                                        <p:tav tm="100000">
                                          <p:val>
                                            <p:fltVal val="0"/>
                                          </p:val>
                                        </p:tav>
                                      </p:tavLst>
                                    </p:anim>
                                    <p:anim calcmode="lin" valueType="num">
                                      <p:cBhvr>
                                        <p:cTn id="92" dur="500" decel="50000" fill="hold">
                                          <p:stCondLst>
                                            <p:cond delay="0"/>
                                          </p:stCondLst>
                                        </p:cTn>
                                        <p:tgtEl>
                                          <p:spTgt spid="3077"/>
                                        </p:tgtEl>
                                        <p:attrNameLst>
                                          <p:attrName>ppt_w</p:attrName>
                                        </p:attrNameLst>
                                      </p:cBhvr>
                                      <p:tavLst>
                                        <p:tav tm="0">
                                          <p:val>
                                            <p:strVal val="#ppt_w"/>
                                          </p:val>
                                        </p:tav>
                                        <p:tav tm="100000">
                                          <p:val>
                                            <p:strVal val="#ppt_w*.05"/>
                                          </p:val>
                                        </p:tav>
                                      </p:tavLst>
                                    </p:anim>
                                    <p:anim calcmode="lin" valueType="num">
                                      <p:cBhvr>
                                        <p:cTn id="93" dur="500" accel="50000" fill="hold">
                                          <p:stCondLst>
                                            <p:cond delay="500"/>
                                          </p:stCondLst>
                                        </p:cTn>
                                        <p:tgtEl>
                                          <p:spTgt spid="3077"/>
                                        </p:tgtEl>
                                        <p:attrNameLst>
                                          <p:attrName>ppt_w</p:attrName>
                                        </p:attrNameLst>
                                      </p:cBhvr>
                                      <p:tavLst>
                                        <p:tav tm="0">
                                          <p:val>
                                            <p:strVal val="#ppt_w*.05"/>
                                          </p:val>
                                        </p:tav>
                                        <p:tav tm="100000">
                                          <p:val>
                                            <p:strVal val="#ppt_w"/>
                                          </p:val>
                                        </p:tav>
                                      </p:tavLst>
                                    </p:anim>
                                    <p:anim calcmode="lin" valueType="num">
                                      <p:cBhvr>
                                        <p:cTn id="94" dur="1000" fill="hold"/>
                                        <p:tgtEl>
                                          <p:spTgt spid="3077"/>
                                        </p:tgtEl>
                                        <p:attrNameLst>
                                          <p:attrName>ppt_h</p:attrName>
                                        </p:attrNameLst>
                                      </p:cBhvr>
                                      <p:tavLst>
                                        <p:tav tm="0">
                                          <p:val>
                                            <p:strVal val="#ppt_h"/>
                                          </p:val>
                                        </p:tav>
                                        <p:tav tm="100000">
                                          <p:val>
                                            <p:strVal val="#ppt_h"/>
                                          </p:val>
                                        </p:tav>
                                      </p:tavLst>
                                    </p:anim>
                                    <p:anim calcmode="lin" valueType="num">
                                      <p:cBhvr>
                                        <p:cTn id="95" dur="500" decel="50000" fill="hold">
                                          <p:stCondLst>
                                            <p:cond delay="0"/>
                                          </p:stCondLst>
                                        </p:cTn>
                                        <p:tgtEl>
                                          <p:spTgt spid="3077"/>
                                        </p:tgtEl>
                                        <p:attrNameLst>
                                          <p:attrName>ppt_x</p:attrName>
                                        </p:attrNameLst>
                                      </p:cBhvr>
                                      <p:tavLst>
                                        <p:tav tm="0">
                                          <p:val>
                                            <p:strVal val="#ppt_x+.4"/>
                                          </p:val>
                                        </p:tav>
                                        <p:tav tm="100000">
                                          <p:val>
                                            <p:strVal val="#ppt_x"/>
                                          </p:val>
                                        </p:tav>
                                      </p:tavLst>
                                    </p:anim>
                                    <p:anim calcmode="lin" valueType="num">
                                      <p:cBhvr>
                                        <p:cTn id="96" dur="500" decel="50000" fill="hold">
                                          <p:stCondLst>
                                            <p:cond delay="0"/>
                                          </p:stCondLst>
                                        </p:cTn>
                                        <p:tgtEl>
                                          <p:spTgt spid="3077"/>
                                        </p:tgtEl>
                                        <p:attrNameLst>
                                          <p:attrName>ppt_y</p:attrName>
                                        </p:attrNameLst>
                                      </p:cBhvr>
                                      <p:tavLst>
                                        <p:tav tm="0">
                                          <p:val>
                                            <p:strVal val="#ppt_y-.2"/>
                                          </p:val>
                                        </p:tav>
                                        <p:tav tm="100000">
                                          <p:val>
                                            <p:strVal val="#ppt_y+.1"/>
                                          </p:val>
                                        </p:tav>
                                      </p:tavLst>
                                    </p:anim>
                                    <p:anim calcmode="lin" valueType="num">
                                      <p:cBhvr>
                                        <p:cTn id="97" dur="500" accel="50000" fill="hold">
                                          <p:stCondLst>
                                            <p:cond delay="500"/>
                                          </p:stCondLst>
                                        </p:cTn>
                                        <p:tgtEl>
                                          <p:spTgt spid="3077"/>
                                        </p:tgtEl>
                                        <p:attrNameLst>
                                          <p:attrName>ppt_y</p:attrName>
                                        </p:attrNameLst>
                                      </p:cBhvr>
                                      <p:tavLst>
                                        <p:tav tm="0">
                                          <p:val>
                                            <p:strVal val="#ppt_y+.1"/>
                                          </p:val>
                                        </p:tav>
                                        <p:tav tm="100000">
                                          <p:val>
                                            <p:strVal val="#ppt_y"/>
                                          </p:val>
                                        </p:tav>
                                      </p:tavLst>
                                    </p:anim>
                                    <p:animEffect transition="in" filter="fade">
                                      <p:cBhvr>
                                        <p:cTn id="98" dur="1000" decel="50000">
                                          <p:stCondLst>
                                            <p:cond delay="0"/>
                                          </p:stCondLst>
                                        </p:cTn>
                                        <p:tgtEl>
                                          <p:spTgt spid="3077"/>
                                        </p:tgtEl>
                                      </p:cBhvr>
                                    </p:animEffect>
                                  </p:childTnLst>
                                </p:cTn>
                              </p:par>
                            </p:childTnLst>
                          </p:cTn>
                        </p:par>
                      </p:childTnLst>
                    </p:cTn>
                  </p:par>
                  <p:par>
                    <p:cTn id="99" fill="hold">
                      <p:stCondLst>
                        <p:cond delay="indefinite"/>
                      </p:stCondLst>
                      <p:childTnLst>
                        <p:par>
                          <p:cTn id="100" fill="hold">
                            <p:stCondLst>
                              <p:cond delay="0"/>
                            </p:stCondLst>
                            <p:childTnLst>
                              <p:par>
                                <p:cTn id="101" presetID="25" presetClass="entr" presetSubtype="0" fill="hold" nodeType="clickEffect">
                                  <p:stCondLst>
                                    <p:cond delay="0"/>
                                  </p:stCondLst>
                                  <p:childTnLst>
                                    <p:set>
                                      <p:cBhvr>
                                        <p:cTn id="102" dur="1" fill="hold">
                                          <p:stCondLst>
                                            <p:cond delay="0"/>
                                          </p:stCondLst>
                                        </p:cTn>
                                        <p:tgtEl>
                                          <p:spTgt spid="3">
                                            <p:txEl>
                                              <p:pRg st="5" end="5"/>
                                            </p:txEl>
                                          </p:spTgt>
                                        </p:tgtEl>
                                        <p:attrNameLst>
                                          <p:attrName>style.visibility</p:attrName>
                                        </p:attrNameLst>
                                      </p:cBhvr>
                                      <p:to>
                                        <p:strVal val="visible"/>
                                      </p:to>
                                    </p:set>
                                    <p:anim calcmode="lin" valueType="num">
                                      <p:cBhvr>
                                        <p:cTn id="103"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104"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105"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106"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107"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108"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109"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110" dur="1000" decel="50000">
                                          <p:stCondLst>
                                            <p:cond delay="0"/>
                                          </p:stCondLst>
                                        </p:cTn>
                                        <p:tgtEl>
                                          <p:spTgt spid="3">
                                            <p:txEl>
                                              <p:pRg st="5" end="5"/>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25" presetClass="entr" presetSubtype="0" fill="hold" nodeType="clickEffect">
                                  <p:stCondLst>
                                    <p:cond delay="0"/>
                                  </p:stCondLst>
                                  <p:childTnLst>
                                    <p:set>
                                      <p:cBhvr>
                                        <p:cTn id="114" dur="1" fill="hold">
                                          <p:stCondLst>
                                            <p:cond delay="0"/>
                                          </p:stCondLst>
                                        </p:cTn>
                                        <p:tgtEl>
                                          <p:spTgt spid="3078"/>
                                        </p:tgtEl>
                                        <p:attrNameLst>
                                          <p:attrName>style.visibility</p:attrName>
                                        </p:attrNameLst>
                                      </p:cBhvr>
                                      <p:to>
                                        <p:strVal val="visible"/>
                                      </p:to>
                                    </p:set>
                                    <p:anim calcmode="lin" valueType="num">
                                      <p:cBhvr>
                                        <p:cTn id="115" dur="500" decel="50000" fill="hold">
                                          <p:stCondLst>
                                            <p:cond delay="0"/>
                                          </p:stCondLst>
                                        </p:cTn>
                                        <p:tgtEl>
                                          <p:spTgt spid="3078"/>
                                        </p:tgtEl>
                                        <p:attrNameLst>
                                          <p:attrName>style.rotation</p:attrName>
                                        </p:attrNameLst>
                                      </p:cBhvr>
                                      <p:tavLst>
                                        <p:tav tm="0">
                                          <p:val>
                                            <p:fltVal val="-90"/>
                                          </p:val>
                                        </p:tav>
                                        <p:tav tm="100000">
                                          <p:val>
                                            <p:fltVal val="0"/>
                                          </p:val>
                                        </p:tav>
                                      </p:tavLst>
                                    </p:anim>
                                    <p:anim calcmode="lin" valueType="num">
                                      <p:cBhvr>
                                        <p:cTn id="116" dur="500" decel="50000" fill="hold">
                                          <p:stCondLst>
                                            <p:cond delay="0"/>
                                          </p:stCondLst>
                                        </p:cTn>
                                        <p:tgtEl>
                                          <p:spTgt spid="3078"/>
                                        </p:tgtEl>
                                        <p:attrNameLst>
                                          <p:attrName>ppt_w</p:attrName>
                                        </p:attrNameLst>
                                      </p:cBhvr>
                                      <p:tavLst>
                                        <p:tav tm="0">
                                          <p:val>
                                            <p:strVal val="#ppt_w"/>
                                          </p:val>
                                        </p:tav>
                                        <p:tav tm="100000">
                                          <p:val>
                                            <p:strVal val="#ppt_w*.05"/>
                                          </p:val>
                                        </p:tav>
                                      </p:tavLst>
                                    </p:anim>
                                    <p:anim calcmode="lin" valueType="num">
                                      <p:cBhvr>
                                        <p:cTn id="117" dur="500" accel="50000" fill="hold">
                                          <p:stCondLst>
                                            <p:cond delay="500"/>
                                          </p:stCondLst>
                                        </p:cTn>
                                        <p:tgtEl>
                                          <p:spTgt spid="3078"/>
                                        </p:tgtEl>
                                        <p:attrNameLst>
                                          <p:attrName>ppt_w</p:attrName>
                                        </p:attrNameLst>
                                      </p:cBhvr>
                                      <p:tavLst>
                                        <p:tav tm="0">
                                          <p:val>
                                            <p:strVal val="#ppt_w*.05"/>
                                          </p:val>
                                        </p:tav>
                                        <p:tav tm="100000">
                                          <p:val>
                                            <p:strVal val="#ppt_w"/>
                                          </p:val>
                                        </p:tav>
                                      </p:tavLst>
                                    </p:anim>
                                    <p:anim calcmode="lin" valueType="num">
                                      <p:cBhvr>
                                        <p:cTn id="118" dur="1000" fill="hold"/>
                                        <p:tgtEl>
                                          <p:spTgt spid="3078"/>
                                        </p:tgtEl>
                                        <p:attrNameLst>
                                          <p:attrName>ppt_h</p:attrName>
                                        </p:attrNameLst>
                                      </p:cBhvr>
                                      <p:tavLst>
                                        <p:tav tm="0">
                                          <p:val>
                                            <p:strVal val="#ppt_h"/>
                                          </p:val>
                                        </p:tav>
                                        <p:tav tm="100000">
                                          <p:val>
                                            <p:strVal val="#ppt_h"/>
                                          </p:val>
                                        </p:tav>
                                      </p:tavLst>
                                    </p:anim>
                                    <p:anim calcmode="lin" valueType="num">
                                      <p:cBhvr>
                                        <p:cTn id="119" dur="500" decel="50000" fill="hold">
                                          <p:stCondLst>
                                            <p:cond delay="0"/>
                                          </p:stCondLst>
                                        </p:cTn>
                                        <p:tgtEl>
                                          <p:spTgt spid="3078"/>
                                        </p:tgtEl>
                                        <p:attrNameLst>
                                          <p:attrName>ppt_x</p:attrName>
                                        </p:attrNameLst>
                                      </p:cBhvr>
                                      <p:tavLst>
                                        <p:tav tm="0">
                                          <p:val>
                                            <p:strVal val="#ppt_x+.4"/>
                                          </p:val>
                                        </p:tav>
                                        <p:tav tm="100000">
                                          <p:val>
                                            <p:strVal val="#ppt_x"/>
                                          </p:val>
                                        </p:tav>
                                      </p:tavLst>
                                    </p:anim>
                                    <p:anim calcmode="lin" valueType="num">
                                      <p:cBhvr>
                                        <p:cTn id="120" dur="500" decel="50000" fill="hold">
                                          <p:stCondLst>
                                            <p:cond delay="0"/>
                                          </p:stCondLst>
                                        </p:cTn>
                                        <p:tgtEl>
                                          <p:spTgt spid="3078"/>
                                        </p:tgtEl>
                                        <p:attrNameLst>
                                          <p:attrName>ppt_y</p:attrName>
                                        </p:attrNameLst>
                                      </p:cBhvr>
                                      <p:tavLst>
                                        <p:tav tm="0">
                                          <p:val>
                                            <p:strVal val="#ppt_y-.2"/>
                                          </p:val>
                                        </p:tav>
                                        <p:tav tm="100000">
                                          <p:val>
                                            <p:strVal val="#ppt_y+.1"/>
                                          </p:val>
                                        </p:tav>
                                      </p:tavLst>
                                    </p:anim>
                                    <p:anim calcmode="lin" valueType="num">
                                      <p:cBhvr>
                                        <p:cTn id="121" dur="500" accel="50000" fill="hold">
                                          <p:stCondLst>
                                            <p:cond delay="500"/>
                                          </p:stCondLst>
                                        </p:cTn>
                                        <p:tgtEl>
                                          <p:spTgt spid="3078"/>
                                        </p:tgtEl>
                                        <p:attrNameLst>
                                          <p:attrName>ppt_y</p:attrName>
                                        </p:attrNameLst>
                                      </p:cBhvr>
                                      <p:tavLst>
                                        <p:tav tm="0">
                                          <p:val>
                                            <p:strVal val="#ppt_y+.1"/>
                                          </p:val>
                                        </p:tav>
                                        <p:tav tm="100000">
                                          <p:val>
                                            <p:strVal val="#ppt_y"/>
                                          </p:val>
                                        </p:tav>
                                      </p:tavLst>
                                    </p:anim>
                                    <p:animEffect transition="in" filter="fade">
                                      <p:cBhvr>
                                        <p:cTn id="122" dur="1000" decel="50000">
                                          <p:stCondLst>
                                            <p:cond delay="0"/>
                                          </p:stCondLst>
                                        </p:cTn>
                                        <p:tgtEl>
                                          <p:spTgt spid="3078"/>
                                        </p:tgtEl>
                                      </p:cBhvr>
                                    </p:animEffect>
                                  </p:childTnLst>
                                </p:cTn>
                              </p:par>
                            </p:childTnLst>
                          </p:cTn>
                        </p:par>
                      </p:childTnLst>
                    </p:cTn>
                  </p:par>
                  <p:par>
                    <p:cTn id="123" fill="hold">
                      <p:stCondLst>
                        <p:cond delay="indefinite"/>
                      </p:stCondLst>
                      <p:childTnLst>
                        <p:par>
                          <p:cTn id="124" fill="hold">
                            <p:stCondLst>
                              <p:cond delay="0"/>
                            </p:stCondLst>
                            <p:childTnLst>
                              <p:par>
                                <p:cTn id="125" presetID="25" presetClass="entr" presetSubtype="0" fill="hold" nodeType="clickEffect">
                                  <p:stCondLst>
                                    <p:cond delay="0"/>
                                  </p:stCondLst>
                                  <p:childTnLst>
                                    <p:set>
                                      <p:cBhvr>
                                        <p:cTn id="126" dur="1" fill="hold">
                                          <p:stCondLst>
                                            <p:cond delay="0"/>
                                          </p:stCondLst>
                                        </p:cTn>
                                        <p:tgtEl>
                                          <p:spTgt spid="3">
                                            <p:txEl>
                                              <p:pRg st="6" end="6"/>
                                            </p:txEl>
                                          </p:spTgt>
                                        </p:tgtEl>
                                        <p:attrNameLst>
                                          <p:attrName>style.visibility</p:attrName>
                                        </p:attrNameLst>
                                      </p:cBhvr>
                                      <p:to>
                                        <p:strVal val="visible"/>
                                      </p:to>
                                    </p:set>
                                    <p:anim calcmode="lin" valueType="num">
                                      <p:cBhvr>
                                        <p:cTn id="127" dur="500" decel="50000" fill="hold">
                                          <p:stCondLst>
                                            <p:cond delay="0"/>
                                          </p:stCondLst>
                                        </p:cTn>
                                        <p:tgtEl>
                                          <p:spTgt spid="3">
                                            <p:txEl>
                                              <p:pRg st="6" end="6"/>
                                            </p:txEl>
                                          </p:spTgt>
                                        </p:tgtEl>
                                        <p:attrNameLst>
                                          <p:attrName>style.rotation</p:attrName>
                                        </p:attrNameLst>
                                      </p:cBhvr>
                                      <p:tavLst>
                                        <p:tav tm="0">
                                          <p:val>
                                            <p:fltVal val="-90"/>
                                          </p:val>
                                        </p:tav>
                                        <p:tav tm="100000">
                                          <p:val>
                                            <p:fltVal val="0"/>
                                          </p:val>
                                        </p:tav>
                                      </p:tavLst>
                                    </p:anim>
                                    <p:anim calcmode="lin" valueType="num">
                                      <p:cBhvr>
                                        <p:cTn id="128" dur="500" decel="50000" fill="hold">
                                          <p:stCondLst>
                                            <p:cond delay="0"/>
                                          </p:stCondLst>
                                        </p:cTn>
                                        <p:tgtEl>
                                          <p:spTgt spid="3">
                                            <p:txEl>
                                              <p:pRg st="6" end="6"/>
                                            </p:txEl>
                                          </p:spTgt>
                                        </p:tgtEl>
                                        <p:attrNameLst>
                                          <p:attrName>ppt_w</p:attrName>
                                        </p:attrNameLst>
                                      </p:cBhvr>
                                      <p:tavLst>
                                        <p:tav tm="0">
                                          <p:val>
                                            <p:strVal val="#ppt_w"/>
                                          </p:val>
                                        </p:tav>
                                        <p:tav tm="100000">
                                          <p:val>
                                            <p:strVal val="#ppt_w*.05"/>
                                          </p:val>
                                        </p:tav>
                                      </p:tavLst>
                                    </p:anim>
                                    <p:anim calcmode="lin" valueType="num">
                                      <p:cBhvr>
                                        <p:cTn id="129" dur="500" accel="50000" fill="hold">
                                          <p:stCondLst>
                                            <p:cond delay="500"/>
                                          </p:stCondLst>
                                        </p:cTn>
                                        <p:tgtEl>
                                          <p:spTgt spid="3">
                                            <p:txEl>
                                              <p:pRg st="6" end="6"/>
                                            </p:txEl>
                                          </p:spTgt>
                                        </p:tgtEl>
                                        <p:attrNameLst>
                                          <p:attrName>ppt_w</p:attrName>
                                        </p:attrNameLst>
                                      </p:cBhvr>
                                      <p:tavLst>
                                        <p:tav tm="0">
                                          <p:val>
                                            <p:strVal val="#ppt_w*.05"/>
                                          </p:val>
                                        </p:tav>
                                        <p:tav tm="100000">
                                          <p:val>
                                            <p:strVal val="#ppt_w"/>
                                          </p:val>
                                        </p:tav>
                                      </p:tavLst>
                                    </p:anim>
                                    <p:anim calcmode="lin" valueType="num">
                                      <p:cBhvr>
                                        <p:cTn id="130" dur="10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131" dur="500" decel="50000" fill="hold">
                                          <p:stCondLst>
                                            <p:cond delay="0"/>
                                          </p:stCondLst>
                                        </p:cTn>
                                        <p:tgtEl>
                                          <p:spTgt spid="3">
                                            <p:txEl>
                                              <p:pRg st="6" end="6"/>
                                            </p:txEl>
                                          </p:spTgt>
                                        </p:tgtEl>
                                        <p:attrNameLst>
                                          <p:attrName>ppt_x</p:attrName>
                                        </p:attrNameLst>
                                      </p:cBhvr>
                                      <p:tavLst>
                                        <p:tav tm="0">
                                          <p:val>
                                            <p:strVal val="#ppt_x+.4"/>
                                          </p:val>
                                        </p:tav>
                                        <p:tav tm="100000">
                                          <p:val>
                                            <p:strVal val="#ppt_x"/>
                                          </p:val>
                                        </p:tav>
                                      </p:tavLst>
                                    </p:anim>
                                    <p:anim calcmode="lin" valueType="num">
                                      <p:cBhvr>
                                        <p:cTn id="132" dur="500" decel="50000" fill="hold">
                                          <p:stCondLst>
                                            <p:cond delay="0"/>
                                          </p:stCondLst>
                                        </p:cTn>
                                        <p:tgtEl>
                                          <p:spTgt spid="3">
                                            <p:txEl>
                                              <p:pRg st="6" end="6"/>
                                            </p:txEl>
                                          </p:spTgt>
                                        </p:tgtEl>
                                        <p:attrNameLst>
                                          <p:attrName>ppt_y</p:attrName>
                                        </p:attrNameLst>
                                      </p:cBhvr>
                                      <p:tavLst>
                                        <p:tav tm="0">
                                          <p:val>
                                            <p:strVal val="#ppt_y-.2"/>
                                          </p:val>
                                        </p:tav>
                                        <p:tav tm="100000">
                                          <p:val>
                                            <p:strVal val="#ppt_y+.1"/>
                                          </p:val>
                                        </p:tav>
                                      </p:tavLst>
                                    </p:anim>
                                    <p:anim calcmode="lin" valueType="num">
                                      <p:cBhvr>
                                        <p:cTn id="133" dur="500" accel="50000" fill="hold">
                                          <p:stCondLst>
                                            <p:cond delay="500"/>
                                          </p:stCondLst>
                                        </p:cTn>
                                        <p:tgtEl>
                                          <p:spTgt spid="3">
                                            <p:txEl>
                                              <p:pRg st="6" end="6"/>
                                            </p:txEl>
                                          </p:spTgt>
                                        </p:tgtEl>
                                        <p:attrNameLst>
                                          <p:attrName>ppt_y</p:attrName>
                                        </p:attrNameLst>
                                      </p:cBhvr>
                                      <p:tavLst>
                                        <p:tav tm="0">
                                          <p:val>
                                            <p:strVal val="#ppt_y+.1"/>
                                          </p:val>
                                        </p:tav>
                                        <p:tav tm="100000">
                                          <p:val>
                                            <p:strVal val="#ppt_y"/>
                                          </p:val>
                                        </p:tav>
                                      </p:tavLst>
                                    </p:anim>
                                    <p:animEffect transition="in" filter="fade">
                                      <p:cBhvr>
                                        <p:cTn id="134" dur="1000" decel="50000">
                                          <p:stCondLst>
                                            <p:cond delay="0"/>
                                          </p:stCondLst>
                                        </p:cTn>
                                        <p:tgtEl>
                                          <p:spTgt spid="3">
                                            <p:txEl>
                                              <p:pRg st="6" end="6"/>
                                            </p:txEl>
                                          </p:spTgt>
                                        </p:tgtEl>
                                      </p:cBhvr>
                                    </p:animEffect>
                                  </p:childTnLst>
                                </p:cTn>
                              </p:par>
                            </p:childTnLst>
                          </p:cTn>
                        </p:par>
                      </p:childTnLst>
                    </p:cTn>
                  </p:par>
                  <p:par>
                    <p:cTn id="135" fill="hold">
                      <p:stCondLst>
                        <p:cond delay="indefinite"/>
                      </p:stCondLst>
                      <p:childTnLst>
                        <p:par>
                          <p:cTn id="136" fill="hold">
                            <p:stCondLst>
                              <p:cond delay="0"/>
                            </p:stCondLst>
                            <p:childTnLst>
                              <p:par>
                                <p:cTn id="137" presetID="25" presetClass="entr" presetSubtype="0" fill="hold" nodeType="clickEffect">
                                  <p:stCondLst>
                                    <p:cond delay="0"/>
                                  </p:stCondLst>
                                  <p:childTnLst>
                                    <p:set>
                                      <p:cBhvr>
                                        <p:cTn id="138" dur="1" fill="hold">
                                          <p:stCondLst>
                                            <p:cond delay="0"/>
                                          </p:stCondLst>
                                        </p:cTn>
                                        <p:tgtEl>
                                          <p:spTgt spid="3079"/>
                                        </p:tgtEl>
                                        <p:attrNameLst>
                                          <p:attrName>style.visibility</p:attrName>
                                        </p:attrNameLst>
                                      </p:cBhvr>
                                      <p:to>
                                        <p:strVal val="visible"/>
                                      </p:to>
                                    </p:set>
                                    <p:anim calcmode="lin" valueType="num">
                                      <p:cBhvr>
                                        <p:cTn id="139" dur="500" decel="50000" fill="hold">
                                          <p:stCondLst>
                                            <p:cond delay="0"/>
                                          </p:stCondLst>
                                        </p:cTn>
                                        <p:tgtEl>
                                          <p:spTgt spid="3079"/>
                                        </p:tgtEl>
                                        <p:attrNameLst>
                                          <p:attrName>style.rotation</p:attrName>
                                        </p:attrNameLst>
                                      </p:cBhvr>
                                      <p:tavLst>
                                        <p:tav tm="0">
                                          <p:val>
                                            <p:fltVal val="-90"/>
                                          </p:val>
                                        </p:tav>
                                        <p:tav tm="100000">
                                          <p:val>
                                            <p:fltVal val="0"/>
                                          </p:val>
                                        </p:tav>
                                      </p:tavLst>
                                    </p:anim>
                                    <p:anim calcmode="lin" valueType="num">
                                      <p:cBhvr>
                                        <p:cTn id="140" dur="500" decel="50000" fill="hold">
                                          <p:stCondLst>
                                            <p:cond delay="0"/>
                                          </p:stCondLst>
                                        </p:cTn>
                                        <p:tgtEl>
                                          <p:spTgt spid="3079"/>
                                        </p:tgtEl>
                                        <p:attrNameLst>
                                          <p:attrName>ppt_w</p:attrName>
                                        </p:attrNameLst>
                                      </p:cBhvr>
                                      <p:tavLst>
                                        <p:tav tm="0">
                                          <p:val>
                                            <p:strVal val="#ppt_w"/>
                                          </p:val>
                                        </p:tav>
                                        <p:tav tm="100000">
                                          <p:val>
                                            <p:strVal val="#ppt_w*.05"/>
                                          </p:val>
                                        </p:tav>
                                      </p:tavLst>
                                    </p:anim>
                                    <p:anim calcmode="lin" valueType="num">
                                      <p:cBhvr>
                                        <p:cTn id="141" dur="500" accel="50000" fill="hold">
                                          <p:stCondLst>
                                            <p:cond delay="500"/>
                                          </p:stCondLst>
                                        </p:cTn>
                                        <p:tgtEl>
                                          <p:spTgt spid="3079"/>
                                        </p:tgtEl>
                                        <p:attrNameLst>
                                          <p:attrName>ppt_w</p:attrName>
                                        </p:attrNameLst>
                                      </p:cBhvr>
                                      <p:tavLst>
                                        <p:tav tm="0">
                                          <p:val>
                                            <p:strVal val="#ppt_w*.05"/>
                                          </p:val>
                                        </p:tav>
                                        <p:tav tm="100000">
                                          <p:val>
                                            <p:strVal val="#ppt_w"/>
                                          </p:val>
                                        </p:tav>
                                      </p:tavLst>
                                    </p:anim>
                                    <p:anim calcmode="lin" valueType="num">
                                      <p:cBhvr>
                                        <p:cTn id="142" dur="1000" fill="hold"/>
                                        <p:tgtEl>
                                          <p:spTgt spid="3079"/>
                                        </p:tgtEl>
                                        <p:attrNameLst>
                                          <p:attrName>ppt_h</p:attrName>
                                        </p:attrNameLst>
                                      </p:cBhvr>
                                      <p:tavLst>
                                        <p:tav tm="0">
                                          <p:val>
                                            <p:strVal val="#ppt_h"/>
                                          </p:val>
                                        </p:tav>
                                        <p:tav tm="100000">
                                          <p:val>
                                            <p:strVal val="#ppt_h"/>
                                          </p:val>
                                        </p:tav>
                                      </p:tavLst>
                                    </p:anim>
                                    <p:anim calcmode="lin" valueType="num">
                                      <p:cBhvr>
                                        <p:cTn id="143" dur="500" decel="50000" fill="hold">
                                          <p:stCondLst>
                                            <p:cond delay="0"/>
                                          </p:stCondLst>
                                        </p:cTn>
                                        <p:tgtEl>
                                          <p:spTgt spid="3079"/>
                                        </p:tgtEl>
                                        <p:attrNameLst>
                                          <p:attrName>ppt_x</p:attrName>
                                        </p:attrNameLst>
                                      </p:cBhvr>
                                      <p:tavLst>
                                        <p:tav tm="0">
                                          <p:val>
                                            <p:strVal val="#ppt_x+.4"/>
                                          </p:val>
                                        </p:tav>
                                        <p:tav tm="100000">
                                          <p:val>
                                            <p:strVal val="#ppt_x"/>
                                          </p:val>
                                        </p:tav>
                                      </p:tavLst>
                                    </p:anim>
                                    <p:anim calcmode="lin" valueType="num">
                                      <p:cBhvr>
                                        <p:cTn id="144" dur="500" decel="50000" fill="hold">
                                          <p:stCondLst>
                                            <p:cond delay="0"/>
                                          </p:stCondLst>
                                        </p:cTn>
                                        <p:tgtEl>
                                          <p:spTgt spid="3079"/>
                                        </p:tgtEl>
                                        <p:attrNameLst>
                                          <p:attrName>ppt_y</p:attrName>
                                        </p:attrNameLst>
                                      </p:cBhvr>
                                      <p:tavLst>
                                        <p:tav tm="0">
                                          <p:val>
                                            <p:strVal val="#ppt_y-.2"/>
                                          </p:val>
                                        </p:tav>
                                        <p:tav tm="100000">
                                          <p:val>
                                            <p:strVal val="#ppt_y+.1"/>
                                          </p:val>
                                        </p:tav>
                                      </p:tavLst>
                                    </p:anim>
                                    <p:anim calcmode="lin" valueType="num">
                                      <p:cBhvr>
                                        <p:cTn id="145" dur="500" accel="50000" fill="hold">
                                          <p:stCondLst>
                                            <p:cond delay="500"/>
                                          </p:stCondLst>
                                        </p:cTn>
                                        <p:tgtEl>
                                          <p:spTgt spid="3079"/>
                                        </p:tgtEl>
                                        <p:attrNameLst>
                                          <p:attrName>ppt_y</p:attrName>
                                        </p:attrNameLst>
                                      </p:cBhvr>
                                      <p:tavLst>
                                        <p:tav tm="0">
                                          <p:val>
                                            <p:strVal val="#ppt_y+.1"/>
                                          </p:val>
                                        </p:tav>
                                        <p:tav tm="100000">
                                          <p:val>
                                            <p:strVal val="#ppt_y"/>
                                          </p:val>
                                        </p:tav>
                                      </p:tavLst>
                                    </p:anim>
                                    <p:animEffect transition="in" filter="fade">
                                      <p:cBhvr>
                                        <p:cTn id="146" dur="1000" decel="50000">
                                          <p:stCondLst>
                                            <p:cond delay="0"/>
                                          </p:stCondLst>
                                        </p:cTn>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This hobby is very attractive. A lot of children is fond of it! </a:t>
            </a:r>
            <a:endParaRPr lang="ru-RU" dirty="0"/>
          </a:p>
        </p:txBody>
      </p:sp>
      <p:sp>
        <p:nvSpPr>
          <p:cNvPr id="3" name="Содержимое 2"/>
          <p:cNvSpPr>
            <a:spLocks noGrp="1"/>
          </p:cNvSpPr>
          <p:nvPr>
            <p:ph idx="1"/>
          </p:nvPr>
        </p:nvSpPr>
        <p:spPr/>
        <p:txBody>
          <a:bodyPr/>
          <a:lstStyle/>
          <a:p>
            <a:endParaRPr lang="ru-RU" dirty="0"/>
          </a:p>
        </p:txBody>
      </p:sp>
      <p:pic>
        <p:nvPicPr>
          <p:cNvPr id="4098" name="Picture 2" descr="C:\Users\User\Desktop\3-тонирование-доски-акрилом.Беляева-Маша-4-кл.ГБОУг.МосквыКДХШпр.БурденюкЕ.В.-292x222.jpg"/>
          <p:cNvPicPr>
            <a:picLocks noChangeAspect="1" noChangeArrowheads="1"/>
          </p:cNvPicPr>
          <p:nvPr/>
        </p:nvPicPr>
        <p:blipFill>
          <a:blip r:embed="rId2" cstate="print"/>
          <a:srcRect/>
          <a:stretch>
            <a:fillRect/>
          </a:stretch>
        </p:blipFill>
        <p:spPr bwMode="auto">
          <a:xfrm>
            <a:off x="1475656" y="1412776"/>
            <a:ext cx="3096344" cy="2592288"/>
          </a:xfrm>
          <a:prstGeom prst="rect">
            <a:avLst/>
          </a:prstGeom>
          <a:noFill/>
        </p:spPr>
      </p:pic>
      <p:pic>
        <p:nvPicPr>
          <p:cNvPr id="4099" name="Picture 3" descr="C:\Users\User\Desktop\11(201).jpg"/>
          <p:cNvPicPr>
            <a:picLocks noChangeAspect="1" noChangeArrowheads="1"/>
          </p:cNvPicPr>
          <p:nvPr/>
        </p:nvPicPr>
        <p:blipFill>
          <a:blip r:embed="rId3" cstate="print"/>
          <a:srcRect/>
          <a:stretch>
            <a:fillRect/>
          </a:stretch>
        </p:blipFill>
        <p:spPr bwMode="auto">
          <a:xfrm>
            <a:off x="4788024" y="1340768"/>
            <a:ext cx="3921106" cy="5085184"/>
          </a:xfrm>
          <a:prstGeom prst="rect">
            <a:avLst/>
          </a:prstGeom>
          <a:noFill/>
        </p:spPr>
      </p:pic>
      <p:pic>
        <p:nvPicPr>
          <p:cNvPr id="4100" name="Picture 4" descr="C:\Users\User\Desktop\14(134).jpg"/>
          <p:cNvPicPr>
            <a:picLocks noChangeAspect="1" noChangeArrowheads="1"/>
          </p:cNvPicPr>
          <p:nvPr/>
        </p:nvPicPr>
        <p:blipFill>
          <a:blip r:embed="rId4" cstate="print"/>
          <a:srcRect/>
          <a:stretch>
            <a:fillRect/>
          </a:stretch>
        </p:blipFill>
        <p:spPr bwMode="auto">
          <a:xfrm>
            <a:off x="1500166" y="1357298"/>
            <a:ext cx="7377662" cy="5256584"/>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blinds(horizontal)">
                                      <p:cBhvr>
                                        <p:cTn id="7"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err="1" smtClean="0">
                <a:latin typeface="Times New Roman" pitchFamily="18" charset="0"/>
                <a:cs typeface="Times New Roman" pitchFamily="18" charset="0"/>
              </a:rPr>
              <a:t>Kirillova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Milena’s</a:t>
            </a:r>
            <a:r>
              <a:rPr lang="en-US" b="1" dirty="0" smtClean="0">
                <a:latin typeface="Times New Roman" pitchFamily="18" charset="0"/>
                <a:cs typeface="Times New Roman" pitchFamily="18" charset="0"/>
              </a:rPr>
              <a:t> work</a:t>
            </a:r>
            <a:r>
              <a:rPr lang="en-US"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5122" name="Picture 2" descr="C:\Users\User\Desktop\WYYMchtoCV0.jpg"/>
          <p:cNvPicPr>
            <a:picLocks noChangeAspect="1" noChangeArrowheads="1"/>
          </p:cNvPicPr>
          <p:nvPr/>
        </p:nvPicPr>
        <p:blipFill>
          <a:blip r:embed="rId2" cstate="print"/>
          <a:srcRect/>
          <a:stretch>
            <a:fillRect/>
          </a:stretch>
        </p:blipFill>
        <p:spPr bwMode="auto">
          <a:xfrm>
            <a:off x="1259632" y="1348854"/>
            <a:ext cx="3096344" cy="5509146"/>
          </a:xfrm>
          <a:prstGeom prst="rect">
            <a:avLst/>
          </a:prstGeom>
          <a:noFill/>
        </p:spPr>
      </p:pic>
      <p:pic>
        <p:nvPicPr>
          <p:cNvPr id="5123" name="Picture 3" descr="C:\Users\User\Desktop\5VaQjMVGMx8.jpg"/>
          <p:cNvPicPr>
            <a:picLocks noChangeAspect="1" noChangeArrowheads="1"/>
          </p:cNvPicPr>
          <p:nvPr/>
        </p:nvPicPr>
        <p:blipFill>
          <a:blip r:embed="rId3" cstate="print"/>
          <a:srcRect/>
          <a:stretch>
            <a:fillRect/>
          </a:stretch>
        </p:blipFill>
        <p:spPr bwMode="auto">
          <a:xfrm>
            <a:off x="5004048" y="1217374"/>
            <a:ext cx="3384376" cy="5640626"/>
          </a:xfrm>
          <a:prstGeom prst="rect">
            <a:avLst/>
          </a:prstGeom>
          <a:noFill/>
        </p:spPr>
      </p:pic>
      <p:pic>
        <p:nvPicPr>
          <p:cNvPr id="12" name="Picture 4" descr="C:\Users\User\Desktop\2blgK-HkYhE.jpg"/>
          <p:cNvPicPr>
            <a:picLocks noGrp="1" noChangeAspect="1" noChangeArrowheads="1"/>
          </p:cNvPicPr>
          <p:nvPr>
            <p:ph idx="1"/>
          </p:nvPr>
        </p:nvPicPr>
        <p:blipFill>
          <a:blip r:embed="rId4" cstate="print"/>
          <a:srcRect/>
          <a:stretch>
            <a:fillRect/>
          </a:stretch>
        </p:blipFill>
        <p:spPr bwMode="auto">
          <a:xfrm>
            <a:off x="1043608" y="1700808"/>
            <a:ext cx="7890842" cy="4438598"/>
          </a:xfrm>
          <a:prstGeom prst="rect">
            <a:avLst/>
          </a:prstGeom>
          <a:noFill/>
        </p:spPr>
      </p:pic>
      <p:pic>
        <p:nvPicPr>
          <p:cNvPr id="13" name="Picture 5" descr="C:\Users\User\Desktop\xhd5uioyan8.jpg"/>
          <p:cNvPicPr>
            <a:picLocks noChangeAspect="1" noChangeArrowheads="1"/>
          </p:cNvPicPr>
          <p:nvPr/>
        </p:nvPicPr>
        <p:blipFill>
          <a:blip r:embed="rId5" cstate="print"/>
          <a:srcRect/>
          <a:stretch>
            <a:fillRect/>
          </a:stretch>
        </p:blipFill>
        <p:spPr bwMode="auto">
          <a:xfrm>
            <a:off x="2843808" y="1204392"/>
            <a:ext cx="4230783" cy="5653608"/>
          </a:xfrm>
          <a:prstGeom prst="rect">
            <a:avLst/>
          </a:prstGeom>
          <a:noFill/>
        </p:spPr>
      </p:pic>
      <p:pic>
        <p:nvPicPr>
          <p:cNvPr id="14" name="Рисунок 13" descr="20161121_175129.jpg"/>
          <p:cNvPicPr>
            <a:picLocks noChangeAspect="1"/>
          </p:cNvPicPr>
          <p:nvPr/>
        </p:nvPicPr>
        <p:blipFill>
          <a:blip r:embed="rId6" cstate="print"/>
          <a:stretch>
            <a:fillRect/>
          </a:stretch>
        </p:blipFill>
        <p:spPr>
          <a:xfrm>
            <a:off x="2843808" y="1217374"/>
            <a:ext cx="4320480" cy="5640626"/>
          </a:xfrm>
          <a:prstGeom prst="rect">
            <a:avLst/>
          </a:prstGeom>
        </p:spPr>
      </p:pic>
      <p:pic>
        <p:nvPicPr>
          <p:cNvPr id="15" name="Рисунок 14" descr="20161121_175042.jpg"/>
          <p:cNvPicPr>
            <a:picLocks noChangeAspect="1"/>
          </p:cNvPicPr>
          <p:nvPr/>
        </p:nvPicPr>
        <p:blipFill>
          <a:blip r:embed="rId7" cstate="print"/>
          <a:stretch>
            <a:fillRect/>
          </a:stretch>
        </p:blipFill>
        <p:spPr>
          <a:xfrm>
            <a:off x="3059832" y="1097360"/>
            <a:ext cx="3456384" cy="5760640"/>
          </a:xfrm>
          <a:prstGeom prst="rect">
            <a:avLst/>
          </a:prstGeom>
        </p:spPr>
      </p:pic>
      <p:pic>
        <p:nvPicPr>
          <p:cNvPr id="16" name="Рисунок 15" descr="20161121_175148.jpg"/>
          <p:cNvPicPr>
            <a:picLocks noChangeAspect="1"/>
          </p:cNvPicPr>
          <p:nvPr/>
        </p:nvPicPr>
        <p:blipFill>
          <a:blip r:embed="rId8" cstate="print"/>
          <a:stretch>
            <a:fillRect/>
          </a:stretch>
        </p:blipFill>
        <p:spPr>
          <a:xfrm>
            <a:off x="2915816" y="1148746"/>
            <a:ext cx="3569568" cy="5709254"/>
          </a:xfrm>
          <a:prstGeom prst="rect">
            <a:avLst/>
          </a:prstGeom>
        </p:spPr>
      </p:pic>
      <p:pic>
        <p:nvPicPr>
          <p:cNvPr id="17" name="Рисунок 16" descr="20161121_175219.jpg"/>
          <p:cNvPicPr>
            <a:picLocks noChangeAspect="1"/>
          </p:cNvPicPr>
          <p:nvPr/>
        </p:nvPicPr>
        <p:blipFill>
          <a:blip r:embed="rId9" cstate="print"/>
          <a:stretch>
            <a:fillRect/>
          </a:stretch>
        </p:blipFill>
        <p:spPr>
          <a:xfrm>
            <a:off x="0" y="1124744"/>
            <a:ext cx="9144000" cy="5486400"/>
          </a:xfrm>
          <a:prstGeom prst="rect">
            <a:avLst/>
          </a:prstGeom>
        </p:spPr>
      </p:pic>
      <p:pic>
        <p:nvPicPr>
          <p:cNvPr id="18" name="Рисунок 17" descr="20161121_175139.jpg"/>
          <p:cNvPicPr>
            <a:picLocks noChangeAspect="1"/>
          </p:cNvPicPr>
          <p:nvPr/>
        </p:nvPicPr>
        <p:blipFill>
          <a:blip r:embed="rId10" cstate="print"/>
          <a:stretch>
            <a:fillRect/>
          </a:stretch>
        </p:blipFill>
        <p:spPr>
          <a:xfrm>
            <a:off x="0" y="1124744"/>
            <a:ext cx="9144000" cy="5486400"/>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amond(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fltVal val="0"/>
                                          </p:val>
                                        </p:tav>
                                        <p:tav tm="100000">
                                          <p:val>
                                            <p:strVal val="#ppt_w"/>
                                          </p:val>
                                        </p:tav>
                                      </p:tavLst>
                                    </p:anim>
                                    <p:anim calcmode="lin" valueType="num">
                                      <p:cBhvr>
                                        <p:cTn id="13" dur="1000" fill="hold"/>
                                        <p:tgtEl>
                                          <p:spTgt spid="13"/>
                                        </p:tgtEl>
                                        <p:attrNameLst>
                                          <p:attrName>ppt_h</p:attrName>
                                        </p:attrNameLst>
                                      </p:cBhvr>
                                      <p:tavLst>
                                        <p:tav tm="0">
                                          <p:val>
                                            <p:fltVal val="0"/>
                                          </p:val>
                                        </p:tav>
                                        <p:tav tm="100000">
                                          <p:val>
                                            <p:strVal val="#ppt_h"/>
                                          </p:val>
                                        </p:tav>
                                      </p:tavLst>
                                    </p:anim>
                                    <p:anim calcmode="lin" valueType="num">
                                      <p:cBhvr>
                                        <p:cTn id="14"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ox(in)">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diamond(in)">
                                      <p:cBhvr>
                                        <p:cTn id="25" dur="20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checkerboard(across)">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4"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 from="(-#ppt_w/2)" to="(#ppt_x)" calcmode="lin" valueType="num">
                                      <p:cBhvr>
                                        <p:cTn id="41" dur="600" fill="hold">
                                          <p:stCondLst>
                                            <p:cond delay="0"/>
                                          </p:stCondLst>
                                        </p:cTn>
                                        <p:tgtEl>
                                          <p:spTgt spid="18"/>
                                        </p:tgtEl>
                                        <p:attrNameLst>
                                          <p:attrName>ppt_x</p:attrName>
                                        </p:attrNameLst>
                                      </p:cBhvr>
                                    </p:anim>
                                    <p:anim from="0" to="-1.0" calcmode="lin" valueType="num">
                                      <p:cBhvr>
                                        <p:cTn id="42" dur="200" decel="50000" autoRev="1" fill="hold">
                                          <p:stCondLst>
                                            <p:cond delay="600"/>
                                          </p:stCondLst>
                                        </p:cTn>
                                        <p:tgtEl>
                                          <p:spTgt spid="18"/>
                                        </p:tgtEl>
                                        <p:attrNameLst>
                                          <p:attrName>xshear</p:attrName>
                                        </p:attrNameLst>
                                      </p:cBhvr>
                                    </p:anim>
                                    <p:animScale>
                                      <p:cBhvr>
                                        <p:cTn id="43" dur="200" decel="100000" autoRev="1" fill="hold">
                                          <p:stCondLst>
                                            <p:cond delay="600"/>
                                          </p:stCondLst>
                                        </p:cTn>
                                        <p:tgtEl>
                                          <p:spTgt spid="18"/>
                                        </p:tgtEl>
                                      </p:cBhvr>
                                      <p:from x="100000" y="100000"/>
                                      <p:to x="80000" y="100000"/>
                                    </p:animScale>
                                    <p:anim by="(#ppt_h/3+#ppt_w*0.1)" calcmode="lin" valueType="num">
                                      <p:cBhvr additive="sum">
                                        <p:cTn id="44" dur="200" decel="100000" autoRev="1" fill="hold">
                                          <p:stCondLst>
                                            <p:cond delay="600"/>
                                          </p:stCondLst>
                                        </p:cTn>
                                        <p:tgtEl>
                                          <p:spTgt spid="1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404664"/>
            <a:ext cx="7498080" cy="1143000"/>
          </a:xfrm>
        </p:spPr>
        <p:txBody>
          <a:bodyPr>
            <a:noAutofit/>
          </a:bodyPr>
          <a:lstStyle/>
          <a:p>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i="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To learn more </a:t>
            </a:r>
            <a:r>
              <a:rPr lang="en-US" sz="2400" dirty="0" smtClean="0">
                <a:latin typeface="Times New Roman" pitchFamily="18" charset="0"/>
                <a:cs typeface="Times New Roman" pitchFamily="18" charset="0"/>
              </a:rPr>
              <a:t>about this  </a:t>
            </a:r>
            <a:r>
              <a:rPr lang="en-US" sz="2400" dirty="0" smtClean="0">
                <a:latin typeface="Times New Roman" pitchFamily="18" charset="0"/>
                <a:cs typeface="Times New Roman" pitchFamily="18" charset="0"/>
              </a:rPr>
              <a:t>hobby and try to do it </a:t>
            </a:r>
            <a:r>
              <a:rPr lang="en-US" sz="2400" dirty="0" err="1" smtClean="0">
                <a:latin typeface="Times New Roman" pitchFamily="18" charset="0"/>
                <a:cs typeface="Times New Roman" pitchFamily="18" charset="0"/>
              </a:rPr>
              <a:t>youself</a:t>
            </a:r>
            <a:r>
              <a:rPr lang="en-US" sz="2400" dirty="0" smtClean="0">
                <a:latin typeface="Times New Roman" pitchFamily="18" charset="0"/>
                <a:cs typeface="Times New Roman" pitchFamily="18" charset="0"/>
              </a:rPr>
              <a:t> you can visit in </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Leninogorsk</a:t>
            </a:r>
            <a:r>
              <a:rPr lang="en-US" sz="2400" b="1" dirty="0" smtClean="0">
                <a:latin typeface="Times New Roman" pitchFamily="18" charset="0"/>
                <a:cs typeface="Times New Roman" pitchFamily="18" charset="0"/>
              </a:rPr>
              <a:t> MAUD "House of children's creativity."</a:t>
            </a:r>
            <a:r>
              <a:rPr lang="en-US" sz="2400" dirty="0" smtClean="0">
                <a:latin typeface="Times New Roman" pitchFamily="18" charset="0"/>
                <a:cs typeface="Times New Roman" pitchFamily="18" charset="0"/>
              </a:rPr>
              <a:t> Our skilled teacher of fine arts </a:t>
            </a:r>
            <a:r>
              <a:rPr lang="en-US" sz="2400" b="1" dirty="0" err="1" smtClean="0">
                <a:latin typeface="Times New Roman" pitchFamily="18" charset="0"/>
                <a:cs typeface="Times New Roman" pitchFamily="18" charset="0"/>
              </a:rPr>
              <a:t>Sushkova</a:t>
            </a:r>
            <a:r>
              <a:rPr lang="en-US" sz="2400" b="1" dirty="0" smtClean="0">
                <a:latin typeface="Times New Roman" pitchFamily="18" charset="0"/>
                <a:cs typeface="Times New Roman" pitchFamily="18" charset="0"/>
              </a:rPr>
              <a:t> Elena </a:t>
            </a:r>
            <a:r>
              <a:rPr lang="en-US" sz="2400" b="1" dirty="0" err="1" smtClean="0">
                <a:latin typeface="Times New Roman" pitchFamily="18" charset="0"/>
                <a:cs typeface="Times New Roman" pitchFamily="18" charset="0"/>
              </a:rPr>
              <a:t>Yurevna</a:t>
            </a:r>
            <a:r>
              <a:rPr lang="en-US" sz="2400" b="1" dirty="0" smtClean="0">
                <a:latin typeface="Times New Roman" pitchFamily="18" charset="0"/>
                <a:cs typeface="Times New Roman" pitchFamily="18" charset="0"/>
              </a:rPr>
              <a:t>  will help you to creative your </a:t>
            </a:r>
            <a:r>
              <a:rPr lang="en-US" sz="2400" b="1" dirty="0" err="1" smtClean="0">
                <a:latin typeface="Times New Roman" pitchFamily="18" charset="0"/>
                <a:cs typeface="Times New Roman" pitchFamily="18" charset="0"/>
              </a:rPr>
              <a:t>masterpieses</a:t>
            </a:r>
            <a:r>
              <a:rPr lang="en-US" sz="2400" b="1" dirty="0" smtClean="0">
                <a:latin typeface="Times New Roman" pitchFamily="18" charset="0"/>
                <a:cs typeface="Times New Roman" pitchFamily="18" charset="0"/>
              </a:rPr>
              <a:t>, welcome. Also take part in </a:t>
            </a:r>
            <a:r>
              <a:rPr lang="en-US" sz="2400" b="1" dirty="0" err="1" smtClean="0">
                <a:latin typeface="Times New Roman" pitchFamily="18" charset="0"/>
                <a:cs typeface="Times New Roman" pitchFamily="18" charset="0"/>
              </a:rPr>
              <a:t>autor’s</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aducatinol</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programm</a:t>
            </a:r>
            <a:r>
              <a:rPr lang="en-US"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2</a:t>
            </a:r>
            <a:r>
              <a:rPr lang="en-US" sz="2400" b="1" dirty="0" smtClean="0">
                <a:latin typeface="Times New Roman" pitchFamily="18" charset="0"/>
                <a:cs typeface="Times New Roman" pitchFamily="18" charset="0"/>
              </a:rPr>
              <a:t>Decorative </a:t>
            </a:r>
            <a:r>
              <a:rPr lang="en-US" sz="2400" b="1" dirty="0" err="1" smtClean="0">
                <a:latin typeface="Times New Roman" pitchFamily="18" charset="0"/>
                <a:cs typeface="Times New Roman" pitchFamily="18" charset="0"/>
              </a:rPr>
              <a:t>paiting</a:t>
            </a:r>
            <a:r>
              <a:rPr lang="ru-RU" sz="2400" b="1" dirty="0" smtClean="0">
                <a:latin typeface="Times New Roman" pitchFamily="18" charset="0"/>
                <a:cs typeface="Times New Roman" pitchFamily="18" charset="0"/>
              </a:rPr>
              <a:t>»</a:t>
            </a:r>
            <a:endParaRPr lang="ru-RU" sz="2400" b="1" dirty="0">
              <a:latin typeface="Times New Roman" pitchFamily="18" charset="0"/>
              <a:cs typeface="Times New Roman" pitchFamily="18" charset="0"/>
            </a:endParaRPr>
          </a:p>
        </p:txBody>
      </p:sp>
      <p:pic>
        <p:nvPicPr>
          <p:cNvPr id="10" name="Содержимое 9" descr="CRJiu5V7AM4.jpg"/>
          <p:cNvPicPr>
            <a:picLocks noGrp="1" noChangeAspect="1"/>
          </p:cNvPicPr>
          <p:nvPr>
            <p:ph idx="1"/>
          </p:nvPr>
        </p:nvPicPr>
        <p:blipFill>
          <a:blip r:embed="rId2" cstate="print"/>
          <a:stretch>
            <a:fillRect/>
          </a:stretch>
        </p:blipFill>
        <p:spPr>
          <a:xfrm>
            <a:off x="1785918" y="2428868"/>
            <a:ext cx="6120680" cy="4590511"/>
          </a:xfrm>
        </p:spPr>
      </p:pic>
      <p:pic>
        <p:nvPicPr>
          <p:cNvPr id="1032" name="Picture 8" descr="C:\Users\User\Desktop\4jCduZCcwLY.jpg"/>
          <p:cNvPicPr>
            <a:picLocks noChangeAspect="1" noChangeArrowheads="1"/>
          </p:cNvPicPr>
          <p:nvPr/>
        </p:nvPicPr>
        <p:blipFill>
          <a:blip r:embed="rId3" cstate="print"/>
          <a:srcRect/>
          <a:stretch>
            <a:fillRect/>
          </a:stretch>
        </p:blipFill>
        <p:spPr bwMode="auto">
          <a:xfrm>
            <a:off x="285720" y="0"/>
            <a:ext cx="4114800" cy="6858000"/>
          </a:xfrm>
          <a:prstGeom prst="rect">
            <a:avLst/>
          </a:prstGeom>
          <a:noFill/>
        </p:spPr>
      </p:pic>
      <p:pic>
        <p:nvPicPr>
          <p:cNvPr id="8" name="Рисунок 7" descr="20161121_174050.jpg"/>
          <p:cNvPicPr>
            <a:picLocks noChangeAspect="1"/>
          </p:cNvPicPr>
          <p:nvPr/>
        </p:nvPicPr>
        <p:blipFill>
          <a:blip r:embed="rId4" cstate="print"/>
          <a:stretch>
            <a:fillRect/>
          </a:stretch>
        </p:blipFill>
        <p:spPr>
          <a:xfrm>
            <a:off x="5029200" y="0"/>
            <a:ext cx="4114800" cy="6858000"/>
          </a:xfrm>
          <a:prstGeom prst="rect">
            <a:avLst/>
          </a:prstGeom>
        </p:spPr>
      </p:pic>
      <p:pic>
        <p:nvPicPr>
          <p:cNvPr id="9" name="Picture 7" descr="C:\Users\User\Desktop\J4eKSiNRl2U.jpg"/>
          <p:cNvPicPr>
            <a:picLocks noChangeAspect="1" noChangeArrowheads="1"/>
          </p:cNvPicPr>
          <p:nvPr/>
        </p:nvPicPr>
        <p:blipFill>
          <a:blip r:embed="rId5" cstate="print"/>
          <a:srcRect/>
          <a:stretch>
            <a:fillRect/>
          </a:stretch>
        </p:blipFill>
        <p:spPr bwMode="auto">
          <a:xfrm>
            <a:off x="4572000" y="0"/>
            <a:ext cx="4114801" cy="6858000"/>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ppt_x"/>
                                          </p:val>
                                        </p:tav>
                                        <p:tav tm="100000">
                                          <p:val>
                                            <p:strVal val="#ppt_x"/>
                                          </p:val>
                                        </p:tav>
                                      </p:tavLst>
                                    </p:anim>
                                    <p:anim calcmode="lin" valueType="num">
                                      <p:cBhvr additive="base">
                                        <p:cTn id="14"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anim calcmode="lin" valueType="num">
                                      <p:cBhvr additive="base">
                                        <p:cTn id="19" dur="500" fill="hold"/>
                                        <p:tgtEl>
                                          <p:spTgt spid="1032"/>
                                        </p:tgtEl>
                                        <p:attrNameLst>
                                          <p:attrName>ppt_x</p:attrName>
                                        </p:attrNameLst>
                                      </p:cBhvr>
                                      <p:tavLst>
                                        <p:tav tm="0">
                                          <p:val>
                                            <p:strVal val="#ppt_x"/>
                                          </p:val>
                                        </p:tav>
                                        <p:tav tm="100000">
                                          <p:val>
                                            <p:strVal val="#ppt_x"/>
                                          </p:val>
                                        </p:tav>
                                      </p:tavLst>
                                    </p:anim>
                                    <p:anim calcmode="lin" valueType="num">
                                      <p:cBhvr additive="base">
                                        <p:cTn id="20"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amond(in)">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34"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 from="(-#ppt_w/2)" to="(#ppt_x)" calcmode="lin" valueType="num">
                                      <p:cBhvr>
                                        <p:cTn id="30" dur="600" fill="hold">
                                          <p:stCondLst>
                                            <p:cond delay="0"/>
                                          </p:stCondLst>
                                        </p:cTn>
                                        <p:tgtEl>
                                          <p:spTgt spid="9"/>
                                        </p:tgtEl>
                                        <p:attrNameLst>
                                          <p:attrName>ppt_x</p:attrName>
                                        </p:attrNameLst>
                                      </p:cBhvr>
                                    </p:anim>
                                    <p:anim from="0" to="-1.0" calcmode="lin" valueType="num">
                                      <p:cBhvr>
                                        <p:cTn id="31" dur="200" decel="50000" autoRev="1" fill="hold">
                                          <p:stCondLst>
                                            <p:cond delay="600"/>
                                          </p:stCondLst>
                                        </p:cTn>
                                        <p:tgtEl>
                                          <p:spTgt spid="9"/>
                                        </p:tgtEl>
                                        <p:attrNameLst>
                                          <p:attrName>xshear</p:attrName>
                                        </p:attrNameLst>
                                      </p:cBhvr>
                                    </p:anim>
                                    <p:animScale>
                                      <p:cBhvr>
                                        <p:cTn id="32" dur="200" decel="100000" autoRev="1" fill="hold">
                                          <p:stCondLst>
                                            <p:cond delay="600"/>
                                          </p:stCondLst>
                                        </p:cTn>
                                        <p:tgtEl>
                                          <p:spTgt spid="9"/>
                                        </p:tgtEl>
                                      </p:cBhvr>
                                      <p:from x="100000" y="100000"/>
                                      <p:to x="80000" y="100000"/>
                                    </p:animScale>
                                    <p:anim by="(#ppt_h/3+#ppt_w*0.1)" calcmode="lin" valueType="num">
                                      <p:cBhvr additive="sum">
                                        <p:cTn id="33" dur="200" decel="100000" autoRev="1" fill="hold">
                                          <p:stCondLst>
                                            <p:cond delay="600"/>
                                          </p:stCondLst>
                                        </p:cTn>
                                        <p:tgtEl>
                                          <p:spTgt spid="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628800"/>
            <a:ext cx="7704856" cy="3888431"/>
          </a:xfrm>
        </p:spPr>
        <p:txBody>
          <a:bodyPr>
            <a:prstTxWarp prst="textFadeUp">
              <a:avLst>
                <a:gd name="adj" fmla="val 28967"/>
              </a:avLst>
            </a:prstTxWarp>
            <a:normAutofit/>
          </a:bodyPr>
          <a:lstStyle/>
          <a:p>
            <a:pPr algn="ctr"/>
            <a:r>
              <a:rPr lang="ru-RU"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 </a:t>
            </a:r>
            <a:r>
              <a:rPr lang="en-US"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Thank you for the attention</a:t>
            </a:r>
            <a:endParaRPr lang="ru-RU"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5" name="Содержимое 4"/>
          <p:cNvSpPr>
            <a:spLocks noGrp="1"/>
          </p:cNvSpPr>
          <p:nvPr>
            <p:ph idx="1"/>
          </p:nvPr>
        </p:nvSpPr>
        <p:spPr>
          <a:xfrm>
            <a:off x="5364088" y="4077072"/>
            <a:ext cx="3105592" cy="2640360"/>
          </a:xfrm>
        </p:spPr>
        <p:txBody>
          <a:bodyPr/>
          <a:lstStyle/>
          <a:p>
            <a:endParaRPr lang="ru-RU"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210</TotalTime>
  <Words>110</Words>
  <Application>Microsoft Office PowerPoint</Application>
  <PresentationFormat>Экран (4:3)</PresentationFormat>
  <Paragraphs>16</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Солнцестояние</vt:lpstr>
      <vt:lpstr> Decorative painting</vt:lpstr>
      <vt:lpstr>Decorative painting - is the art of decorating with paints and brush of any surface. The art of painting is to be distinguished from the painting. The painting should be considered as one of the most popular types of arts and crafts. In Russian folklore there are many varieties of this type of arts and crafts.</vt:lpstr>
      <vt:lpstr> Decorative painting is:</vt:lpstr>
      <vt:lpstr>This hobby is very attractive. A lot of children is fond of it! </vt:lpstr>
      <vt:lpstr>Kirillova Milena’s work.</vt:lpstr>
      <vt:lpstr>   To learn more about this  hobby and try to do it youself you can visit in  Leninogorsk MAUD "House of children's creativity." Our skilled teacher of fine arts Sushkova Elena Yurevna  will help you to creative your masterpieses, welcome. Also take part in autor’s aducatinol programm 2Decorative paiting»</vt:lpstr>
      <vt:lpstr> Thank you for the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Роспись по доскам</dc:title>
  <dc:creator>User</dc:creator>
  <cp:lastModifiedBy>Надежда</cp:lastModifiedBy>
  <cp:revision>26</cp:revision>
  <dcterms:created xsi:type="dcterms:W3CDTF">2016-10-17T15:50:55Z</dcterms:created>
  <dcterms:modified xsi:type="dcterms:W3CDTF">2016-11-26T09:46:54Z</dcterms:modified>
</cp:coreProperties>
</file>